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772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18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27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77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60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577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584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98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06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31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63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135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AC0A-188D-4FF4-96D6-3702EFAD4597}" type="datetimeFigureOut">
              <a:rPr lang="sk-SK" smtClean="0"/>
              <a:t>14. 5. 2020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AB7C-DE84-41B8-8D08-92462BAEDB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94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EXCEL </a:t>
            </a:r>
            <a:r>
              <a:rPr lang="sk-SK" dirty="0"/>
              <a:t>začiatočníci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Bohuslav Tesár</a:t>
            </a:r>
          </a:p>
        </p:txBody>
      </p:sp>
    </p:spTree>
    <p:extLst>
      <p:ext uri="{BB962C8B-B14F-4D97-AF65-F5344CB8AC3E}">
        <p14:creationId xmlns:p14="http://schemas.microsoft.com/office/powerpoint/2010/main" val="107957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Popis prostredia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750" y="1825626"/>
            <a:ext cx="9798281" cy="4899640"/>
          </a:xfrm>
          <a:prstGeom prst="rect">
            <a:avLst/>
          </a:prstGeom>
        </p:spPr>
      </p:pic>
      <p:sp>
        <p:nvSpPr>
          <p:cNvPr id="8" name="Obdĺžniková bublina 7"/>
          <p:cNvSpPr/>
          <p:nvPr/>
        </p:nvSpPr>
        <p:spPr>
          <a:xfrm>
            <a:off x="1415846" y="5270090"/>
            <a:ext cx="1248696" cy="543079"/>
          </a:xfrm>
          <a:prstGeom prst="wedgeRectCallout">
            <a:avLst>
              <a:gd name="adj1" fmla="val -60203"/>
              <a:gd name="adj2" fmla="val 189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Stavový riadok</a:t>
            </a:r>
          </a:p>
        </p:txBody>
      </p:sp>
      <p:sp>
        <p:nvSpPr>
          <p:cNvPr id="10" name="Obdĺžniková bublina 9"/>
          <p:cNvSpPr/>
          <p:nvPr/>
        </p:nvSpPr>
        <p:spPr>
          <a:xfrm>
            <a:off x="3102079" y="5270089"/>
            <a:ext cx="1248696" cy="543079"/>
          </a:xfrm>
          <a:prstGeom prst="wedgeRectCallout">
            <a:avLst>
              <a:gd name="adj1" fmla="val -93274"/>
              <a:gd name="adj2" fmla="val 136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Hárkový pás</a:t>
            </a:r>
          </a:p>
        </p:txBody>
      </p:sp>
      <p:sp>
        <p:nvSpPr>
          <p:cNvPr id="11" name="Obdĺžniková bublina 10"/>
          <p:cNvSpPr/>
          <p:nvPr/>
        </p:nvSpPr>
        <p:spPr>
          <a:xfrm>
            <a:off x="8190272" y="5541628"/>
            <a:ext cx="1248696" cy="543079"/>
          </a:xfrm>
          <a:prstGeom prst="wedgeRectCallout">
            <a:avLst>
              <a:gd name="adj1" fmla="val -93274"/>
              <a:gd name="adj2" fmla="val 136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Náhľady</a:t>
            </a:r>
          </a:p>
        </p:txBody>
      </p:sp>
      <p:sp>
        <p:nvSpPr>
          <p:cNvPr id="12" name="Obdĺžniková bublina 11"/>
          <p:cNvSpPr/>
          <p:nvPr/>
        </p:nvSpPr>
        <p:spPr>
          <a:xfrm>
            <a:off x="2890685" y="4275446"/>
            <a:ext cx="1248696" cy="543079"/>
          </a:xfrm>
          <a:prstGeom prst="wedgeRectCallout">
            <a:avLst>
              <a:gd name="adj1" fmla="val -136581"/>
              <a:gd name="adj2" fmla="val -183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Pole názov</a:t>
            </a:r>
          </a:p>
        </p:txBody>
      </p:sp>
      <p:sp>
        <p:nvSpPr>
          <p:cNvPr id="13" name="Obdĺžniková bublina 12"/>
          <p:cNvSpPr/>
          <p:nvPr/>
        </p:nvSpPr>
        <p:spPr>
          <a:xfrm>
            <a:off x="7266678" y="4275445"/>
            <a:ext cx="1248696" cy="543079"/>
          </a:xfrm>
          <a:prstGeom prst="wedgeRectCallout">
            <a:avLst>
              <a:gd name="adj1" fmla="val -80676"/>
              <a:gd name="adj2" fmla="val -411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Pásy kariet</a:t>
            </a:r>
          </a:p>
        </p:txBody>
      </p:sp>
      <p:sp>
        <p:nvSpPr>
          <p:cNvPr id="14" name="Obdĺžniková bublina 13"/>
          <p:cNvSpPr/>
          <p:nvPr/>
        </p:nvSpPr>
        <p:spPr>
          <a:xfrm>
            <a:off x="5358409" y="4275445"/>
            <a:ext cx="1248696" cy="543079"/>
          </a:xfrm>
          <a:prstGeom prst="wedgeRectCallout">
            <a:avLst>
              <a:gd name="adj1" fmla="val -357842"/>
              <a:gd name="adj2" fmla="val -484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Rýchly prístup</a:t>
            </a:r>
          </a:p>
        </p:txBody>
      </p:sp>
    </p:spTree>
    <p:extLst>
      <p:ext uri="{BB962C8B-B14F-4D97-AF65-F5344CB8AC3E}">
        <p14:creationId xmlns:p14="http://schemas.microsoft.com/office/powerpoint/2010/main" val="65284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Označovanie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Označovanie myškou</a:t>
            </a:r>
          </a:p>
          <a:p>
            <a:r>
              <a:rPr lang="sk-SK" dirty="0"/>
              <a:t>Označovanie klávesnicou</a:t>
            </a:r>
          </a:p>
          <a:p>
            <a:r>
              <a:rPr lang="sk-SK" dirty="0"/>
              <a:t>Nesúvisle označovanie (CTRL)</a:t>
            </a:r>
          </a:p>
          <a:p>
            <a:r>
              <a:rPr lang="sk-SK" dirty="0"/>
              <a:t>Maticové vyplňovanie CTRL+ENTER</a:t>
            </a:r>
          </a:p>
        </p:txBody>
      </p:sp>
    </p:spTree>
    <p:extLst>
      <p:ext uri="{BB962C8B-B14F-4D97-AF65-F5344CB8AC3E}">
        <p14:creationId xmlns:p14="http://schemas.microsoft.com/office/powerpoint/2010/main" val="78070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Dátové typy Excel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Základný je číslo</a:t>
            </a:r>
          </a:p>
          <a:p>
            <a:r>
              <a:rPr lang="sk-SK" dirty="0"/>
              <a:t>Text – Ak chceme aby nám číslo neinterpretovalo musíme zadať </a:t>
            </a:r>
            <a:r>
              <a:rPr lang="en-US" dirty="0"/>
              <a:t>‘</a:t>
            </a:r>
          </a:p>
          <a:p>
            <a:r>
              <a:rPr lang="en-US" dirty="0"/>
              <a:t>D</a:t>
            </a:r>
            <a:r>
              <a:rPr lang="sk-SK" dirty="0" err="1"/>
              <a:t>átum</a:t>
            </a:r>
            <a:r>
              <a:rPr lang="sk-SK" dirty="0"/>
              <a:t> / čas</a:t>
            </a:r>
          </a:p>
          <a:p>
            <a:r>
              <a:rPr lang="sk-SK" dirty="0"/>
              <a:t>Vzorce</a:t>
            </a:r>
          </a:p>
        </p:txBody>
      </p:sp>
    </p:spTree>
    <p:extLst>
      <p:ext uri="{BB962C8B-B14F-4D97-AF65-F5344CB8AC3E}">
        <p14:creationId xmlns:p14="http://schemas.microsoft.com/office/powerpoint/2010/main" val="163820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Automatické výpočty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Kontrolné </a:t>
            </a:r>
            <a:r>
              <a:rPr lang="sk-SK" dirty="0" err="1"/>
              <a:t>medzivýpočty</a:t>
            </a:r>
            <a:endParaRPr lang="sk-SK" dirty="0"/>
          </a:p>
          <a:p>
            <a:r>
              <a:rPr lang="sk-SK" dirty="0"/>
              <a:t>Automatické výpočty pomocou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388" y="2425417"/>
            <a:ext cx="1417443" cy="17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Otázky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Vďaka za pozornosť</a:t>
            </a:r>
          </a:p>
        </p:txBody>
      </p:sp>
    </p:spTree>
    <p:extLst>
      <p:ext uri="{BB962C8B-B14F-4D97-AF65-F5344CB8AC3E}">
        <p14:creationId xmlns:p14="http://schemas.microsoft.com/office/powerpoint/2010/main" val="3832919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</Words>
  <Application>Microsoft Office PowerPoint</Application>
  <PresentationFormat>Širokouhlá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EXCEL začiatočníci</vt:lpstr>
      <vt:lpstr>Popis prostredia</vt:lpstr>
      <vt:lpstr>Označovanie</vt:lpstr>
      <vt:lpstr>Dátové typy Excel</vt:lpstr>
      <vt:lpstr>Automatické výpočty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pokročilý</dc:title>
  <dc:creator>Lektor Teledom</dc:creator>
  <cp:lastModifiedBy>Zuzana Dubovecká</cp:lastModifiedBy>
  <cp:revision>5</cp:revision>
  <dcterms:created xsi:type="dcterms:W3CDTF">2020-05-12T17:35:54Z</dcterms:created>
  <dcterms:modified xsi:type="dcterms:W3CDTF">2020-05-14T13:20:45Z</dcterms:modified>
</cp:coreProperties>
</file>